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7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D98D75-B9C8-4F5E-9A62-4D6F812A88E9}" v="8" dt="2025-08-06T04:01:58.5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90" y="-52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吉澤 優" userId="b2e2f8f7-f1ce-459a-ab5d-17e62790c40d" providerId="ADAL" clId="{A1D98D75-B9C8-4F5E-9A62-4D6F812A88E9}"/>
    <pc:docChg chg="addSld delSld modSld modMainMaster">
      <pc:chgData name="吉澤 優" userId="b2e2f8f7-f1ce-459a-ab5d-17e62790c40d" providerId="ADAL" clId="{A1D98D75-B9C8-4F5E-9A62-4D6F812A88E9}" dt="2025-08-06T04:01:58.580" v="5" actId="2711"/>
      <pc:docMkLst>
        <pc:docMk/>
      </pc:docMkLst>
      <pc:sldChg chg="modSp add del">
        <pc:chgData name="吉澤 優" userId="b2e2f8f7-f1ce-459a-ab5d-17e62790c40d" providerId="ADAL" clId="{A1D98D75-B9C8-4F5E-9A62-4D6F812A88E9}" dt="2025-08-06T03:54:31.457" v="4" actId="47"/>
        <pc:sldMkLst>
          <pc:docMk/>
          <pc:sldMk cId="2245089352" sldId="266"/>
        </pc:sldMkLst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k cId="2245089352" sldId="266"/>
            <ac:spMk id="4" creationId="{3D2A7E7C-4EDE-1217-1393-EB8036068585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k cId="2245089352" sldId="266"/>
            <ac:spMk id="6" creationId="{3E2879E3-A4B8-64D1-FD99-D07E1915B140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k cId="2245089352" sldId="266"/>
            <ac:spMk id="10" creationId="{B266D8E3-536D-A831-4B2D-99F4794316C3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k cId="2245089352" sldId="266"/>
            <ac:spMk id="14" creationId="{B73E9377-5AE9-E154-FBBC-E223A42EFDFA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k cId="2245089352" sldId="266"/>
            <ac:spMk id="17" creationId="{40928DE1-41D4-23B2-F956-F6E0D496AD5F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k cId="2245089352" sldId="266"/>
            <ac:spMk id="18" creationId="{2AECD8FF-3040-D841-D740-426E6EB90041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k cId="2245089352" sldId="266"/>
            <ac:spMk id="19" creationId="{69676BEA-77B3-4C52-8C67-6BB7C324555E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k cId="2245089352" sldId="266"/>
            <ac:spMk id="36" creationId="{A9684219-574E-4806-9C77-5623A252CA51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k cId="2245089352" sldId="266"/>
            <ac:spMk id="37" creationId="{D8E4AF18-7F9F-3428-6871-B80883029271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k cId="2245089352" sldId="266"/>
            <ac:spMk id="38" creationId="{630D8531-32A9-F090-0439-6A5CA6AA931F}"/>
          </ac:spMkLst>
        </pc:spChg>
        <pc:graphicFrameChg chg="mod">
          <ac:chgData name="吉澤 優" userId="b2e2f8f7-f1ce-459a-ab5d-17e62790c40d" providerId="ADAL" clId="{A1D98D75-B9C8-4F5E-9A62-4D6F812A88E9}" dt="2025-08-06T02:53:01.212" v="0"/>
          <ac:graphicFrameMkLst>
            <pc:docMk/>
            <pc:sldMk cId="2245089352" sldId="266"/>
            <ac:graphicFrameMk id="2" creationId="{536EFFB1-E1CE-D94B-2791-1C07103C20E1}"/>
          </ac:graphicFrameMkLst>
        </pc:graphicFrameChg>
        <pc:graphicFrameChg chg="mod">
          <ac:chgData name="吉澤 優" userId="b2e2f8f7-f1ce-459a-ab5d-17e62790c40d" providerId="ADAL" clId="{A1D98D75-B9C8-4F5E-9A62-4D6F812A88E9}" dt="2025-08-06T02:53:01.212" v="0"/>
          <ac:graphicFrameMkLst>
            <pc:docMk/>
            <pc:sldMk cId="2245089352" sldId="266"/>
            <ac:graphicFrameMk id="16" creationId="{02901846-F6FD-BC01-2F50-F72B0FAB0B4F}"/>
          </ac:graphicFrameMkLst>
        </pc:graphicFrameChg>
        <pc:graphicFrameChg chg="mod">
          <ac:chgData name="吉澤 優" userId="b2e2f8f7-f1ce-459a-ab5d-17e62790c40d" providerId="ADAL" clId="{A1D98D75-B9C8-4F5E-9A62-4D6F812A88E9}" dt="2025-08-06T02:53:01.212" v="0"/>
          <ac:graphicFrameMkLst>
            <pc:docMk/>
            <pc:sldMk cId="2245089352" sldId="266"/>
            <ac:graphicFrameMk id="34" creationId="{F52FA171-A755-5782-9E81-C03573D773FB}"/>
          </ac:graphicFrameMkLst>
        </pc:graphicFrameChg>
        <pc:graphicFrameChg chg="mod">
          <ac:chgData name="吉澤 優" userId="b2e2f8f7-f1ce-459a-ab5d-17e62790c40d" providerId="ADAL" clId="{A1D98D75-B9C8-4F5E-9A62-4D6F812A88E9}" dt="2025-08-06T02:53:01.212" v="0"/>
          <ac:graphicFrameMkLst>
            <pc:docMk/>
            <pc:sldMk cId="2245089352" sldId="266"/>
            <ac:graphicFrameMk id="40" creationId="{4E378E3F-B4E2-DD0A-BADE-EB7FC231A65E}"/>
          </ac:graphicFrameMkLst>
        </pc:graphicFrameChg>
      </pc:sldChg>
      <pc:sldChg chg="modSp add">
        <pc:chgData name="吉澤 優" userId="b2e2f8f7-f1ce-459a-ab5d-17e62790c40d" providerId="ADAL" clId="{A1D98D75-B9C8-4F5E-9A62-4D6F812A88E9}" dt="2025-08-06T04:01:58.580" v="5" actId="2711"/>
        <pc:sldMkLst>
          <pc:docMk/>
          <pc:sldMk cId="3980122185" sldId="267"/>
        </pc:sldMkLst>
        <pc:spChg chg="mod">
          <ac:chgData name="吉澤 優" userId="b2e2f8f7-f1ce-459a-ab5d-17e62790c40d" providerId="ADAL" clId="{A1D98D75-B9C8-4F5E-9A62-4D6F812A88E9}" dt="2025-08-06T04:01:58.580" v="5" actId="2711"/>
          <ac:spMkLst>
            <pc:docMk/>
            <pc:sldMk cId="3980122185" sldId="267"/>
            <ac:spMk id="4" creationId="{3D2A7E7C-4EDE-1217-1393-EB8036068585}"/>
          </ac:spMkLst>
        </pc:spChg>
        <pc:spChg chg="mod">
          <ac:chgData name="吉澤 優" userId="b2e2f8f7-f1ce-459a-ab5d-17e62790c40d" providerId="ADAL" clId="{A1D98D75-B9C8-4F5E-9A62-4D6F812A88E9}" dt="2025-08-06T04:01:58.580" v="5" actId="2711"/>
          <ac:spMkLst>
            <pc:docMk/>
            <pc:sldMk cId="3980122185" sldId="267"/>
            <ac:spMk id="6" creationId="{3E2879E3-A4B8-64D1-FD99-D07E1915B140}"/>
          </ac:spMkLst>
        </pc:spChg>
        <pc:spChg chg="mod">
          <ac:chgData name="吉澤 優" userId="b2e2f8f7-f1ce-459a-ab5d-17e62790c40d" providerId="ADAL" clId="{A1D98D75-B9C8-4F5E-9A62-4D6F812A88E9}" dt="2025-08-06T04:01:58.580" v="5" actId="2711"/>
          <ac:spMkLst>
            <pc:docMk/>
            <pc:sldMk cId="3980122185" sldId="267"/>
            <ac:spMk id="8" creationId="{1C30D4F8-3EBC-788F-AAE8-6D4484C1E05B}"/>
          </ac:spMkLst>
        </pc:spChg>
        <pc:spChg chg="mod">
          <ac:chgData name="吉澤 優" userId="b2e2f8f7-f1ce-459a-ab5d-17e62790c40d" providerId="ADAL" clId="{A1D98D75-B9C8-4F5E-9A62-4D6F812A88E9}" dt="2025-08-06T04:01:58.580" v="5" actId="2711"/>
          <ac:spMkLst>
            <pc:docMk/>
            <pc:sldMk cId="3980122185" sldId="267"/>
            <ac:spMk id="9" creationId="{6D2F69B3-05F5-9DFD-5B73-83B209D26364}"/>
          </ac:spMkLst>
        </pc:spChg>
        <pc:spChg chg="mod">
          <ac:chgData name="吉澤 優" userId="b2e2f8f7-f1ce-459a-ab5d-17e62790c40d" providerId="ADAL" clId="{A1D98D75-B9C8-4F5E-9A62-4D6F812A88E9}" dt="2025-08-06T04:01:58.580" v="5" actId="2711"/>
          <ac:spMkLst>
            <pc:docMk/>
            <pc:sldMk cId="3980122185" sldId="267"/>
            <ac:spMk id="10" creationId="{B266D8E3-536D-A831-4B2D-99F4794316C3}"/>
          </ac:spMkLst>
        </pc:spChg>
        <pc:spChg chg="mod">
          <ac:chgData name="吉澤 優" userId="b2e2f8f7-f1ce-459a-ab5d-17e62790c40d" providerId="ADAL" clId="{A1D98D75-B9C8-4F5E-9A62-4D6F812A88E9}" dt="2025-08-06T04:01:58.580" v="5" actId="2711"/>
          <ac:spMkLst>
            <pc:docMk/>
            <pc:sldMk cId="3980122185" sldId="267"/>
            <ac:spMk id="14" creationId="{B73E9377-5AE9-E154-FBBC-E223A42EFDFA}"/>
          </ac:spMkLst>
        </pc:spChg>
        <pc:spChg chg="mod">
          <ac:chgData name="吉澤 優" userId="b2e2f8f7-f1ce-459a-ab5d-17e62790c40d" providerId="ADAL" clId="{A1D98D75-B9C8-4F5E-9A62-4D6F812A88E9}" dt="2025-08-06T04:01:58.580" v="5" actId="2711"/>
          <ac:spMkLst>
            <pc:docMk/>
            <pc:sldMk cId="3980122185" sldId="267"/>
            <ac:spMk id="17" creationId="{40928DE1-41D4-23B2-F956-F6E0D496AD5F}"/>
          </ac:spMkLst>
        </pc:spChg>
        <pc:spChg chg="mod">
          <ac:chgData name="吉澤 優" userId="b2e2f8f7-f1ce-459a-ab5d-17e62790c40d" providerId="ADAL" clId="{A1D98D75-B9C8-4F5E-9A62-4D6F812A88E9}" dt="2025-08-06T04:01:58.580" v="5" actId="2711"/>
          <ac:spMkLst>
            <pc:docMk/>
            <pc:sldMk cId="3980122185" sldId="267"/>
            <ac:spMk id="36" creationId="{A9684219-574E-4806-9C77-5623A252CA51}"/>
          </ac:spMkLst>
        </pc:spChg>
        <pc:spChg chg="mod">
          <ac:chgData name="吉澤 優" userId="b2e2f8f7-f1ce-459a-ab5d-17e62790c40d" providerId="ADAL" clId="{A1D98D75-B9C8-4F5E-9A62-4D6F812A88E9}" dt="2025-08-06T04:01:58.580" v="5" actId="2711"/>
          <ac:spMkLst>
            <pc:docMk/>
            <pc:sldMk cId="3980122185" sldId="267"/>
            <ac:spMk id="37" creationId="{D8E4AF18-7F9F-3428-6871-B80883029271}"/>
          </ac:spMkLst>
        </pc:spChg>
        <pc:spChg chg="mod">
          <ac:chgData name="吉澤 優" userId="b2e2f8f7-f1ce-459a-ab5d-17e62790c40d" providerId="ADAL" clId="{A1D98D75-B9C8-4F5E-9A62-4D6F812A88E9}" dt="2025-08-06T04:01:58.580" v="5" actId="2711"/>
          <ac:spMkLst>
            <pc:docMk/>
            <pc:sldMk cId="3980122185" sldId="267"/>
            <ac:spMk id="38" creationId="{630D8531-32A9-F090-0439-6A5CA6AA931F}"/>
          </ac:spMkLst>
        </pc:spChg>
        <pc:graphicFrameChg chg="mod">
          <ac:chgData name="吉澤 優" userId="b2e2f8f7-f1ce-459a-ab5d-17e62790c40d" providerId="ADAL" clId="{A1D98D75-B9C8-4F5E-9A62-4D6F812A88E9}" dt="2025-08-06T03:54:27.752" v="3"/>
          <ac:graphicFrameMkLst>
            <pc:docMk/>
            <pc:sldMk cId="3980122185" sldId="267"/>
            <ac:graphicFrameMk id="2" creationId="{536EFFB1-E1CE-D94B-2791-1C07103C20E1}"/>
          </ac:graphicFrameMkLst>
        </pc:graphicFrameChg>
        <pc:graphicFrameChg chg="mod">
          <ac:chgData name="吉澤 優" userId="b2e2f8f7-f1ce-459a-ab5d-17e62790c40d" providerId="ADAL" clId="{A1D98D75-B9C8-4F5E-9A62-4D6F812A88E9}" dt="2025-08-06T03:54:27.752" v="3"/>
          <ac:graphicFrameMkLst>
            <pc:docMk/>
            <pc:sldMk cId="3980122185" sldId="267"/>
            <ac:graphicFrameMk id="40" creationId="{4E378E3F-B4E2-DD0A-BADE-EB7FC231A65E}"/>
          </ac:graphicFrameMkLst>
        </pc:graphicFrameChg>
      </pc:sldChg>
      <pc:sldMasterChg chg="modSp modSldLayout">
        <pc:chgData name="吉澤 優" userId="b2e2f8f7-f1ce-459a-ab5d-17e62790c40d" providerId="ADAL" clId="{A1D98D75-B9C8-4F5E-9A62-4D6F812A88E9}" dt="2025-08-06T02:55:13.831" v="2"/>
        <pc:sldMasterMkLst>
          <pc:docMk/>
          <pc:sldMasterMk cId="2966743925" sldId="2147483648"/>
        </pc:sldMasterMkLst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asterMk cId="2966743925" sldId="2147483648"/>
            <ac:spMk id="2" creationId="{38485F88-B48C-4E9D-76AD-A9945A342341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asterMk cId="2966743925" sldId="2147483648"/>
            <ac:spMk id="3" creationId="{DD3CD6C1-0B5C-B9B0-2F53-C7C15FBAEFE0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asterMk cId="2966743925" sldId="2147483648"/>
            <ac:spMk id="4" creationId="{A4F4ED35-E7C1-22C2-F66C-C133BA73C921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asterMk cId="2966743925" sldId="2147483648"/>
            <ac:spMk id="5" creationId="{656A2650-EF32-F61A-D56D-F04053D3CDF3}"/>
          </ac:spMkLst>
        </pc:spChg>
        <pc:spChg chg="mod">
          <ac:chgData name="吉澤 優" userId="b2e2f8f7-f1ce-459a-ab5d-17e62790c40d" providerId="ADAL" clId="{A1D98D75-B9C8-4F5E-9A62-4D6F812A88E9}" dt="2025-08-06T02:55:13.831" v="2"/>
          <ac:spMkLst>
            <pc:docMk/>
            <pc:sldMasterMk cId="2966743925" sldId="2147483648"/>
            <ac:spMk id="6" creationId="{D44F8BAD-AD14-8666-2F24-90E13F99849D}"/>
          </ac:spMkLst>
        </pc:spChg>
        <pc:sldLayoutChg chg="modSp">
          <pc:chgData name="吉澤 優" userId="b2e2f8f7-f1ce-459a-ab5d-17e62790c40d" providerId="ADAL" clId="{A1D98D75-B9C8-4F5E-9A62-4D6F812A88E9}" dt="2025-08-06T02:55:13.831" v="2"/>
          <pc:sldLayoutMkLst>
            <pc:docMk/>
            <pc:sldMasterMk cId="2966743925" sldId="2147483648"/>
            <pc:sldLayoutMk cId="1805875191" sldId="2147483649"/>
          </pc:sldLayoutMkLst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1805875191" sldId="2147483649"/>
              <ac:spMk id="2" creationId="{0BE13E1B-78FE-5AF5-0188-39C2E79BF2C7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1805875191" sldId="2147483649"/>
              <ac:spMk id="3" creationId="{DC963CBA-0637-9E60-7949-E19152BA9F88}"/>
            </ac:spMkLst>
          </pc:spChg>
        </pc:sldLayoutChg>
        <pc:sldLayoutChg chg="modSp">
          <pc:chgData name="吉澤 優" userId="b2e2f8f7-f1ce-459a-ab5d-17e62790c40d" providerId="ADAL" clId="{A1D98D75-B9C8-4F5E-9A62-4D6F812A88E9}" dt="2025-08-06T02:55:13.831" v="2"/>
          <pc:sldLayoutMkLst>
            <pc:docMk/>
            <pc:sldMasterMk cId="2966743925" sldId="2147483648"/>
            <pc:sldLayoutMk cId="1208001612" sldId="2147483651"/>
          </pc:sldLayoutMkLst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1208001612" sldId="2147483651"/>
              <ac:spMk id="2" creationId="{D387D7A7-73E0-98E6-81BA-DE4BD43FD336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1208001612" sldId="2147483651"/>
              <ac:spMk id="3" creationId="{26ED8310-38B0-192C-82A8-7EA39293DD20}"/>
            </ac:spMkLst>
          </pc:spChg>
        </pc:sldLayoutChg>
        <pc:sldLayoutChg chg="modSp">
          <pc:chgData name="吉澤 優" userId="b2e2f8f7-f1ce-459a-ab5d-17e62790c40d" providerId="ADAL" clId="{A1D98D75-B9C8-4F5E-9A62-4D6F812A88E9}" dt="2025-08-06T02:55:13.831" v="2"/>
          <pc:sldLayoutMkLst>
            <pc:docMk/>
            <pc:sldMasterMk cId="2966743925" sldId="2147483648"/>
            <pc:sldLayoutMk cId="1635991447" sldId="2147483652"/>
          </pc:sldLayoutMkLst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1635991447" sldId="2147483652"/>
              <ac:spMk id="3" creationId="{CBA8B416-8AC9-CC62-DA9C-17AEC887FF79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1635991447" sldId="2147483652"/>
              <ac:spMk id="4" creationId="{5A3FA938-3847-C9DB-2459-59DE2E49BC87}"/>
            </ac:spMkLst>
          </pc:spChg>
        </pc:sldLayoutChg>
        <pc:sldLayoutChg chg="modSp">
          <pc:chgData name="吉澤 優" userId="b2e2f8f7-f1ce-459a-ab5d-17e62790c40d" providerId="ADAL" clId="{A1D98D75-B9C8-4F5E-9A62-4D6F812A88E9}" dt="2025-08-06T02:55:13.831" v="2"/>
          <pc:sldLayoutMkLst>
            <pc:docMk/>
            <pc:sldMasterMk cId="2966743925" sldId="2147483648"/>
            <pc:sldLayoutMk cId="3929331291" sldId="2147483653"/>
          </pc:sldLayoutMkLst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3929331291" sldId="2147483653"/>
              <ac:spMk id="2" creationId="{5C91AF88-B4F5-8ADD-C7F5-C35E11BD9483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3929331291" sldId="2147483653"/>
              <ac:spMk id="3" creationId="{28792FDB-3F21-E3F3-D132-EE3068A6FF09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3929331291" sldId="2147483653"/>
              <ac:spMk id="4" creationId="{27FB7563-795A-5E19-0A2E-63CD9FBF3003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3929331291" sldId="2147483653"/>
              <ac:spMk id="5" creationId="{5A8B1A75-3F23-C555-EA43-9B5C44E1AF2E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3929331291" sldId="2147483653"/>
              <ac:spMk id="6" creationId="{9E9B641A-5A59-64A1-822E-F4DE02AC1623}"/>
            </ac:spMkLst>
          </pc:spChg>
        </pc:sldLayoutChg>
        <pc:sldLayoutChg chg="modSp">
          <pc:chgData name="吉澤 優" userId="b2e2f8f7-f1ce-459a-ab5d-17e62790c40d" providerId="ADAL" clId="{A1D98D75-B9C8-4F5E-9A62-4D6F812A88E9}" dt="2025-08-06T02:55:13.831" v="2"/>
          <pc:sldLayoutMkLst>
            <pc:docMk/>
            <pc:sldMasterMk cId="2966743925" sldId="2147483648"/>
            <pc:sldLayoutMk cId="683018347" sldId="2147483656"/>
          </pc:sldLayoutMkLst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683018347" sldId="2147483656"/>
              <ac:spMk id="2" creationId="{9E847E46-645C-6934-909D-25B6B233EB22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683018347" sldId="2147483656"/>
              <ac:spMk id="3" creationId="{293229CC-E33D-E941-3FD3-45FBB7BFE99B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683018347" sldId="2147483656"/>
              <ac:spMk id="4" creationId="{1B690FCA-C02D-66D7-8711-C7D6A957ACDB}"/>
            </ac:spMkLst>
          </pc:spChg>
        </pc:sldLayoutChg>
        <pc:sldLayoutChg chg="modSp">
          <pc:chgData name="吉澤 優" userId="b2e2f8f7-f1ce-459a-ab5d-17e62790c40d" providerId="ADAL" clId="{A1D98D75-B9C8-4F5E-9A62-4D6F812A88E9}" dt="2025-08-06T02:55:13.831" v="2"/>
          <pc:sldLayoutMkLst>
            <pc:docMk/>
            <pc:sldMasterMk cId="2966743925" sldId="2147483648"/>
            <pc:sldLayoutMk cId="3669310690" sldId="2147483657"/>
          </pc:sldLayoutMkLst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3669310690" sldId="2147483657"/>
              <ac:spMk id="2" creationId="{BAC9CA9E-2316-100F-5EF8-DC56D02202E8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3669310690" sldId="2147483657"/>
              <ac:spMk id="3" creationId="{A5DA8A21-C807-6EC8-3D40-0E1D3145F644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3669310690" sldId="2147483657"/>
              <ac:spMk id="4" creationId="{7D3B5E44-1E7B-4A6C-0B26-8C346FCB9FF8}"/>
            </ac:spMkLst>
          </pc:spChg>
        </pc:sldLayoutChg>
        <pc:sldLayoutChg chg="modSp">
          <pc:chgData name="吉澤 優" userId="b2e2f8f7-f1ce-459a-ab5d-17e62790c40d" providerId="ADAL" clId="{A1D98D75-B9C8-4F5E-9A62-4D6F812A88E9}" dt="2025-08-06T02:55:13.831" v="2"/>
          <pc:sldLayoutMkLst>
            <pc:docMk/>
            <pc:sldMasterMk cId="2966743925" sldId="2147483648"/>
            <pc:sldLayoutMk cId="1725260784" sldId="2147483659"/>
          </pc:sldLayoutMkLst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1725260784" sldId="2147483659"/>
              <ac:spMk id="2" creationId="{A46C6B94-9245-5A9E-3F5D-EABC1DAA92F9}"/>
            </ac:spMkLst>
          </pc:spChg>
          <pc:spChg chg="mod">
            <ac:chgData name="吉澤 優" userId="b2e2f8f7-f1ce-459a-ab5d-17e62790c40d" providerId="ADAL" clId="{A1D98D75-B9C8-4F5E-9A62-4D6F812A88E9}" dt="2025-08-06T02:55:13.831" v="2"/>
            <ac:spMkLst>
              <pc:docMk/>
              <pc:sldMasterMk cId="2966743925" sldId="2147483648"/>
              <pc:sldLayoutMk cId="1725260784" sldId="2147483659"/>
              <ac:spMk id="3" creationId="{58CFAD59-43CC-8385-DCD0-DC061AA9FF2D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35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05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55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63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117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11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024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197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83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32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27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2C87D9-7771-4F4B-920E-1AA341D1AA8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F8CC1F-3331-4296-9389-6E043671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30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forms.gle/bs4UrJxckMZYd8Ys5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C30D4F8-3EBC-788F-AAE8-6D4484C1E05B}"/>
              </a:ext>
            </a:extLst>
          </p:cNvPr>
          <p:cNvSpPr txBox="1"/>
          <p:nvPr/>
        </p:nvSpPr>
        <p:spPr>
          <a:xfrm>
            <a:off x="222962" y="656946"/>
            <a:ext cx="7193837" cy="331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下記内容をご確認のうえ、申込フォームまたはメール・</a:t>
            </a:r>
            <a:r>
              <a:rPr kumimoji="1" lang="en-US" altLang="ja-JP" sz="14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FAX</a:t>
            </a:r>
            <a:r>
              <a:rPr kumimoji="1" lang="ja-JP" altLang="en-US" sz="14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にてご提出ください。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D2F69B3-05F5-9DFD-5B73-83B209D26364}"/>
              </a:ext>
            </a:extLst>
          </p:cNvPr>
          <p:cNvSpPr txBox="1"/>
          <p:nvPr/>
        </p:nvSpPr>
        <p:spPr>
          <a:xfrm>
            <a:off x="240121" y="892935"/>
            <a:ext cx="7193837" cy="325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9388">
              <a:lnSpc>
                <a:spcPts val="2000"/>
              </a:lnSpc>
            </a:pPr>
            <a:r>
              <a:rPr kumimoji="1" lang="en-US" altLang="ja-JP" sz="10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kumimoji="1" lang="ja-JP" altLang="en-US" sz="10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送付先</a:t>
            </a:r>
            <a:r>
              <a:rPr kumimoji="1" lang="en-US" altLang="ja-JP" sz="10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】	FAX:03-3237-6811	e-mail</a:t>
            </a:r>
            <a:r>
              <a:rPr kumimoji="1" lang="ja-JP" altLang="en-US" sz="10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：</a:t>
            </a:r>
            <a:r>
              <a:rPr kumimoji="1" lang="en-US" altLang="ja-JP" sz="10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 keiei-sien@hojin.or.jp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266D8E3-536D-A831-4B2D-99F4794316C3}"/>
              </a:ext>
            </a:extLst>
          </p:cNvPr>
          <p:cNvSpPr txBox="1"/>
          <p:nvPr/>
        </p:nvSpPr>
        <p:spPr>
          <a:xfrm>
            <a:off x="3779837" y="894218"/>
            <a:ext cx="3865880" cy="310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9388">
              <a:lnSpc>
                <a:spcPts val="2000"/>
              </a:lnSpc>
            </a:pPr>
            <a:r>
              <a:rPr kumimoji="1" lang="en-US" altLang="ja-JP" sz="9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kumimoji="1" lang="ja-JP" altLang="en-US" sz="9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申込フォーム</a:t>
            </a:r>
            <a:r>
              <a:rPr kumimoji="1" lang="en-US" altLang="ja-JP" sz="9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】 </a:t>
            </a:r>
            <a:r>
              <a:rPr kumimoji="1" lang="en-US" altLang="ja-JP" sz="9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hlinkClick r:id="rId2"/>
              </a:rPr>
              <a:t>https://forms.gle/bs4UrJxckMZYd8Ys5</a:t>
            </a:r>
            <a:endParaRPr kumimoji="1" lang="en-US" altLang="ja-JP" sz="900" b="1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E2879E3-A4B8-64D1-FD99-D07E1915B140}"/>
              </a:ext>
            </a:extLst>
          </p:cNvPr>
          <p:cNvSpPr txBox="1"/>
          <p:nvPr/>
        </p:nvSpPr>
        <p:spPr>
          <a:xfrm>
            <a:off x="3632913" y="-13672"/>
            <a:ext cx="3926762" cy="584775"/>
          </a:xfrm>
          <a:prstGeom prst="rect">
            <a:avLst/>
          </a:prstGeom>
          <a:solidFill>
            <a:srgbClr val="1A9584"/>
          </a:solidFill>
        </p:spPr>
        <p:txBody>
          <a:bodyPr wrap="square" anchor="ctr">
            <a:spAutoFit/>
          </a:bodyPr>
          <a:lstStyle/>
          <a:p>
            <a:pPr algn="ctr"/>
            <a:r>
              <a:rPr kumimoji="1" lang="ja-JP" altLang="en-US" b="1" i="0" u="none" strike="noStrike" cap="none" spc="-150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　協賛申込書</a:t>
            </a:r>
            <a:endParaRPr kumimoji="1" lang="en-US" altLang="ja-JP" b="1" i="0" u="none" strike="noStrike" cap="none" spc="-150" normalizeH="0" baseline="0" dirty="0">
              <a:ln>
                <a:noFill/>
              </a:ln>
              <a:solidFill>
                <a:schemeClr val="bg1"/>
              </a:solidFill>
              <a:effectLst/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05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お申込み期限</a:t>
            </a:r>
            <a:r>
              <a:rPr kumimoji="1" lang="en-US" altLang="ja-JP" sz="12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 2025.</a:t>
            </a:r>
            <a:r>
              <a:rPr kumimoji="1" lang="en-US" altLang="ja-JP" sz="1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10</a:t>
            </a:r>
            <a:r>
              <a:rPr kumimoji="1" lang="ja-JP" altLang="en-US" sz="11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月</a:t>
            </a:r>
            <a:r>
              <a:rPr kumimoji="1" lang="en-US" altLang="ja-JP" sz="1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31</a:t>
            </a:r>
            <a:r>
              <a:rPr kumimoji="1" lang="ja-JP" altLang="en-US" sz="11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日 （金）</a:t>
            </a:r>
            <a:endParaRPr kumimoji="1" lang="ja-JP" altLang="en-US" sz="1400" b="1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73E9377-5AE9-E154-FBBC-E223A42EFDFA}"/>
              </a:ext>
            </a:extLst>
          </p:cNvPr>
          <p:cNvSpPr txBox="1"/>
          <p:nvPr/>
        </p:nvSpPr>
        <p:spPr>
          <a:xfrm>
            <a:off x="222962" y="1247319"/>
            <a:ext cx="719383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kumimoji="1" lang="ja-JP" altLang="en-US" sz="105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「ご出展に際しての確認事項」・「出展規約」の内容に了承のうえ、「ファーマーズ＆キッズフェスタ</a:t>
            </a:r>
            <a:r>
              <a:rPr kumimoji="1" lang="en-US" altLang="ja-JP" sz="105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2026</a:t>
            </a:r>
            <a:r>
              <a:rPr kumimoji="1" lang="ja-JP" altLang="en-US" sz="105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」への出展を申し込みます。</a:t>
            </a: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02901846-F6FD-BC01-2F50-F72B0FAB0B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664850"/>
              </p:ext>
            </p:extLst>
          </p:nvPr>
        </p:nvGraphicFramePr>
        <p:xfrm>
          <a:off x="372616" y="1897907"/>
          <a:ext cx="6851074" cy="1578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5592">
                  <a:extLst>
                    <a:ext uri="{9D8B030D-6E8A-4147-A177-3AD203B41FA5}">
                      <a16:colId xmlns:a16="http://schemas.microsoft.com/office/drawing/2014/main" val="1084805221"/>
                    </a:ext>
                  </a:extLst>
                </a:gridCol>
                <a:gridCol w="641603">
                  <a:extLst>
                    <a:ext uri="{9D8B030D-6E8A-4147-A177-3AD203B41FA5}">
                      <a16:colId xmlns:a16="http://schemas.microsoft.com/office/drawing/2014/main" val="3495734556"/>
                    </a:ext>
                  </a:extLst>
                </a:gridCol>
                <a:gridCol w="308125">
                  <a:extLst>
                    <a:ext uri="{9D8B030D-6E8A-4147-A177-3AD203B41FA5}">
                      <a16:colId xmlns:a16="http://schemas.microsoft.com/office/drawing/2014/main" val="1588222956"/>
                    </a:ext>
                  </a:extLst>
                </a:gridCol>
                <a:gridCol w="456738">
                  <a:extLst>
                    <a:ext uri="{9D8B030D-6E8A-4147-A177-3AD203B41FA5}">
                      <a16:colId xmlns:a16="http://schemas.microsoft.com/office/drawing/2014/main" val="3544852943"/>
                    </a:ext>
                  </a:extLst>
                </a:gridCol>
                <a:gridCol w="285173">
                  <a:extLst>
                    <a:ext uri="{9D8B030D-6E8A-4147-A177-3AD203B41FA5}">
                      <a16:colId xmlns:a16="http://schemas.microsoft.com/office/drawing/2014/main" val="2733136756"/>
                    </a:ext>
                  </a:extLst>
                </a:gridCol>
                <a:gridCol w="628304">
                  <a:extLst>
                    <a:ext uri="{9D8B030D-6E8A-4147-A177-3AD203B41FA5}">
                      <a16:colId xmlns:a16="http://schemas.microsoft.com/office/drawing/2014/main" val="4143612858"/>
                    </a:ext>
                  </a:extLst>
                </a:gridCol>
                <a:gridCol w="1141847">
                  <a:extLst>
                    <a:ext uri="{9D8B030D-6E8A-4147-A177-3AD203B41FA5}">
                      <a16:colId xmlns:a16="http://schemas.microsoft.com/office/drawing/2014/main" val="1477526546"/>
                    </a:ext>
                  </a:extLst>
                </a:gridCol>
                <a:gridCol w="2283692">
                  <a:extLst>
                    <a:ext uri="{9D8B030D-6E8A-4147-A177-3AD203B41FA5}">
                      <a16:colId xmlns:a16="http://schemas.microsoft.com/office/drawing/2014/main" val="3955445938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申込日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2025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年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　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　　日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126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出展者名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82378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住所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75772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電話番号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tx1"/>
                          </a:solidFill>
                        </a:rPr>
                        <a:t>FAX</a:t>
                      </a: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番号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06387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担当者名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所属・役職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99419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担当者携帯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tx1"/>
                          </a:solidFill>
                        </a:rPr>
                        <a:t>E-mail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505408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ABEAFA1-BA2F-1EA3-838E-450ED99D2CE0}"/>
              </a:ext>
            </a:extLst>
          </p:cNvPr>
          <p:cNvGrpSpPr/>
          <p:nvPr/>
        </p:nvGrpSpPr>
        <p:grpSpPr>
          <a:xfrm>
            <a:off x="358773" y="5426120"/>
            <a:ext cx="6851074" cy="276999"/>
            <a:chOff x="358773" y="5113291"/>
            <a:chExt cx="6851074" cy="276999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AECD8FF-3040-D841-D740-426E6EB90041}"/>
                </a:ext>
              </a:extLst>
            </p:cNvPr>
            <p:cNvSpPr/>
            <p:nvPr/>
          </p:nvSpPr>
          <p:spPr>
            <a:xfrm>
              <a:off x="358773" y="5118053"/>
              <a:ext cx="6851074" cy="252413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99000">
                  <a:schemeClr val="bg1">
                    <a:lumMod val="95000"/>
                  </a:schemeClr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69676BEA-77B3-4C52-8C67-6BB7C324555E}"/>
                </a:ext>
              </a:extLst>
            </p:cNvPr>
            <p:cNvSpPr txBox="1"/>
            <p:nvPr/>
          </p:nvSpPr>
          <p:spPr>
            <a:xfrm>
              <a:off x="372616" y="5113291"/>
              <a:ext cx="914033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1200" b="1" dirty="0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ご協賛内容</a:t>
              </a:r>
            </a:p>
          </p:txBody>
        </p:sp>
      </p:grpSp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F52FA171-A755-5782-9E81-C03573D77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739557"/>
              </p:ext>
            </p:extLst>
          </p:nvPr>
        </p:nvGraphicFramePr>
        <p:xfrm>
          <a:off x="358773" y="3542326"/>
          <a:ext cx="6851074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5592">
                  <a:extLst>
                    <a:ext uri="{9D8B030D-6E8A-4147-A177-3AD203B41FA5}">
                      <a16:colId xmlns:a16="http://schemas.microsoft.com/office/drawing/2014/main" val="1084805221"/>
                    </a:ext>
                  </a:extLst>
                </a:gridCol>
                <a:gridCol w="2319943">
                  <a:extLst>
                    <a:ext uri="{9D8B030D-6E8A-4147-A177-3AD203B41FA5}">
                      <a16:colId xmlns:a16="http://schemas.microsoft.com/office/drawing/2014/main" val="3495734556"/>
                    </a:ext>
                  </a:extLst>
                </a:gridCol>
                <a:gridCol w="1141847">
                  <a:extLst>
                    <a:ext uri="{9D8B030D-6E8A-4147-A177-3AD203B41FA5}">
                      <a16:colId xmlns:a16="http://schemas.microsoft.com/office/drawing/2014/main" val="1477526546"/>
                    </a:ext>
                  </a:extLst>
                </a:gridCol>
                <a:gridCol w="2283692">
                  <a:extLst>
                    <a:ext uri="{9D8B030D-6E8A-4147-A177-3AD203B41FA5}">
                      <a16:colId xmlns:a16="http://schemas.microsoft.com/office/drawing/2014/main" val="3955445938"/>
                    </a:ext>
                  </a:extLst>
                </a:gridCol>
              </a:tblGrid>
              <a:tr h="288000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dirty="0">
                          <a:solidFill>
                            <a:srgbClr val="1A9584"/>
                          </a:solidFill>
                        </a:rPr>
                        <a:t>▶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代理者名（出展者以外が申込者の場合は下記にご記入ください）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12602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代行内容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該当するものに〇　　　</a:t>
                      </a: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申込　・　出展手続き　・　装飾施工　・　当日運営　・　協賛金支払　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82378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会社名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75772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住所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084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担当者名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所属・役職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4111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電話番号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tx1"/>
                          </a:solidFill>
                        </a:rPr>
                        <a:t>E-mail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063872"/>
                  </a:ext>
                </a:extLst>
              </a:tr>
            </a:tbl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0928DE1-41D4-23B2-F956-F6E0D496AD5F}"/>
              </a:ext>
            </a:extLst>
          </p:cNvPr>
          <p:cNvSpPr txBox="1"/>
          <p:nvPr/>
        </p:nvSpPr>
        <p:spPr>
          <a:xfrm>
            <a:off x="4191166" y="1922803"/>
            <a:ext cx="3145547" cy="247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lnSpc>
                <a:spcPts val="1300"/>
              </a:lnSpc>
            </a:pPr>
            <a:r>
              <a:rPr kumimoji="1" lang="ja-JP" altLang="en-US" sz="105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　</a:t>
            </a:r>
            <a:r>
              <a:rPr kumimoji="1" lang="ja-JP" altLang="en-US" sz="1050" b="1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出展規約を確認しました　＊✓を入れてください　　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9684219-574E-4806-9C77-5623A252CA51}"/>
              </a:ext>
            </a:extLst>
          </p:cNvPr>
          <p:cNvSpPr/>
          <p:nvPr/>
        </p:nvSpPr>
        <p:spPr>
          <a:xfrm>
            <a:off x="358773" y="8749137"/>
            <a:ext cx="6851074" cy="252413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</a:schemeClr>
              </a:gs>
              <a:gs pos="99000">
                <a:schemeClr val="bg1">
                  <a:lumMod val="9500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8E4AF18-7F9F-3428-6871-B80883029271}"/>
              </a:ext>
            </a:extLst>
          </p:cNvPr>
          <p:cNvSpPr txBox="1"/>
          <p:nvPr/>
        </p:nvSpPr>
        <p:spPr>
          <a:xfrm>
            <a:off x="385245" y="8744375"/>
            <a:ext cx="91403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ご出展内容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630D8531-32A9-F090-0439-6A5CA6AA931F}"/>
              </a:ext>
            </a:extLst>
          </p:cNvPr>
          <p:cNvSpPr txBox="1"/>
          <p:nvPr/>
        </p:nvSpPr>
        <p:spPr>
          <a:xfrm>
            <a:off x="372616" y="9013742"/>
            <a:ext cx="6952299" cy="5798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defTabSz="179388">
              <a:lnSpc>
                <a:spcPts val="1300"/>
              </a:lnSpc>
            </a:pPr>
            <a:r>
              <a:rPr kumimoji="1" lang="ja-JP" altLang="en-US" sz="10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出展種別　該当する①</a:t>
            </a:r>
            <a:r>
              <a:rPr kumimoji="1" lang="en-US" altLang="ja-JP" sz="10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〜⑤</a:t>
            </a:r>
            <a:r>
              <a:rPr kumimoji="1" lang="ja-JP" altLang="en-US" sz="1000" b="1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の番号をご記入ください。</a:t>
            </a:r>
          </a:p>
          <a:p>
            <a:pPr marL="0" lvl="1" defTabSz="179388">
              <a:lnSpc>
                <a:spcPts val="1300"/>
              </a:lnSpc>
            </a:pPr>
            <a:r>
              <a:rPr kumimoji="1" lang="ja-JP" altLang="en-US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①農産物・加工品の販売（試食・試飲なし）</a:t>
            </a:r>
            <a:r>
              <a:rPr kumimoji="1" lang="en-US" altLang="ja-JP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	</a:t>
            </a:r>
            <a:r>
              <a:rPr kumimoji="1" lang="ja-JP" altLang="en-US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②農産物・食品の販売（試食・試飲あり）</a:t>
            </a:r>
            <a:r>
              <a:rPr kumimoji="1" lang="en-US" altLang="ja-JP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</a:t>
            </a:r>
            <a:r>
              <a:rPr kumimoji="1" lang="ja-JP" altLang="en-US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③調理販売、調理食品の無料試食④ワークショップ・企業</a:t>
            </a:r>
            <a:r>
              <a:rPr kumimoji="1" lang="en-US" altLang="ja-JP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PR</a:t>
            </a:r>
            <a:r>
              <a:rPr kumimoji="1" lang="ja-JP" altLang="en-US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（試食・試飲なし）　　</a:t>
            </a:r>
            <a:r>
              <a:rPr kumimoji="1" lang="en-US" altLang="ja-JP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</a:t>
            </a:r>
            <a:r>
              <a:rPr kumimoji="1" lang="ja-JP" altLang="en-US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⑤ワークショップ・企業</a:t>
            </a:r>
            <a:r>
              <a:rPr kumimoji="1" lang="en-US" altLang="ja-JP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PR</a:t>
            </a:r>
            <a:r>
              <a:rPr kumimoji="1" lang="ja-JP" altLang="en-US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（試食・試飲あり）</a:t>
            </a:r>
          </a:p>
        </p:txBody>
      </p:sp>
      <p:graphicFrame>
        <p:nvGraphicFramePr>
          <p:cNvPr id="39" name="表 38">
            <a:extLst>
              <a:ext uri="{FF2B5EF4-FFF2-40B4-BE49-F238E27FC236}">
                <a16:creationId xmlns:a16="http://schemas.microsoft.com/office/drawing/2014/main" id="{EBDF9C13-D2BF-560A-EAA4-2C733BBACC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81951"/>
              </p:ext>
            </p:extLst>
          </p:nvPr>
        </p:nvGraphicFramePr>
        <p:xfrm>
          <a:off x="372616" y="9636393"/>
          <a:ext cx="661352" cy="939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352">
                  <a:extLst>
                    <a:ext uri="{9D8B030D-6E8A-4147-A177-3AD203B41FA5}">
                      <a16:colId xmlns:a16="http://schemas.microsoft.com/office/drawing/2014/main" val="3270577810"/>
                    </a:ext>
                  </a:extLst>
                </a:gridCol>
              </a:tblGrid>
              <a:tr h="14768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出展種別</a:t>
                      </a: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53708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434319"/>
                  </a:ext>
                </a:extLst>
              </a:tr>
            </a:tbl>
          </a:graphicData>
        </a:graphic>
      </p:graphicFrame>
      <p:graphicFrame>
        <p:nvGraphicFramePr>
          <p:cNvPr id="40" name="表 39">
            <a:extLst>
              <a:ext uri="{FF2B5EF4-FFF2-40B4-BE49-F238E27FC236}">
                <a16:creationId xmlns:a16="http://schemas.microsoft.com/office/drawing/2014/main" id="{4E378E3F-B4E2-DD0A-BADE-EB7FC231A6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098906"/>
              </p:ext>
            </p:extLst>
          </p:nvPr>
        </p:nvGraphicFramePr>
        <p:xfrm>
          <a:off x="1127760" y="9636394"/>
          <a:ext cx="6103219" cy="106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3219">
                  <a:extLst>
                    <a:ext uri="{9D8B030D-6E8A-4147-A177-3AD203B41FA5}">
                      <a16:colId xmlns:a16="http://schemas.microsoft.com/office/drawing/2014/main" val="3270577810"/>
                    </a:ext>
                  </a:extLst>
                </a:gridCol>
              </a:tblGrid>
              <a:tr h="5939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ご出展予定の概要をご記入ください。　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販売予定の食品、調理メニュー／企業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PR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、ワークショップの内容（時間や金額）</a:t>
                      </a: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53708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434319"/>
                  </a:ext>
                </a:extLst>
              </a:tr>
            </a:tbl>
          </a:graphicData>
        </a:graphic>
      </p:graphicFrame>
      <p:pic>
        <p:nvPicPr>
          <p:cNvPr id="47" name="図 46">
            <a:extLst>
              <a:ext uri="{FF2B5EF4-FFF2-40B4-BE49-F238E27FC236}">
                <a16:creationId xmlns:a16="http://schemas.microsoft.com/office/drawing/2014/main" id="{2C062B73-0E08-C069-5893-40CBD7AA7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27" y="137944"/>
            <a:ext cx="3472039" cy="325345"/>
          </a:xfrm>
          <a:prstGeom prst="rect">
            <a:avLst/>
          </a:prstGeom>
        </p:spPr>
      </p:pic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36EFFB1-E1CE-D94B-2791-1C07103C20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675870"/>
              </p:ext>
            </p:extLst>
          </p:nvPr>
        </p:nvGraphicFramePr>
        <p:xfrm>
          <a:off x="372616" y="5742234"/>
          <a:ext cx="6870395" cy="296382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74904">
                  <a:extLst>
                    <a:ext uri="{9D8B030D-6E8A-4147-A177-3AD203B41FA5}">
                      <a16:colId xmlns:a16="http://schemas.microsoft.com/office/drawing/2014/main" val="3664266777"/>
                    </a:ext>
                  </a:extLst>
                </a:gridCol>
                <a:gridCol w="1095680">
                  <a:extLst>
                    <a:ext uri="{9D8B030D-6E8A-4147-A177-3AD203B41FA5}">
                      <a16:colId xmlns:a16="http://schemas.microsoft.com/office/drawing/2014/main" val="217015521"/>
                    </a:ext>
                  </a:extLst>
                </a:gridCol>
                <a:gridCol w="3848460">
                  <a:extLst>
                    <a:ext uri="{9D8B030D-6E8A-4147-A177-3AD203B41FA5}">
                      <a16:colId xmlns:a16="http://schemas.microsoft.com/office/drawing/2014/main" val="2925301699"/>
                    </a:ext>
                  </a:extLst>
                </a:gridCol>
                <a:gridCol w="651351">
                  <a:extLst>
                    <a:ext uri="{9D8B030D-6E8A-4147-A177-3AD203B41FA5}">
                      <a16:colId xmlns:a16="http://schemas.microsoft.com/office/drawing/2014/main" val="3537315048"/>
                    </a:ext>
                  </a:extLst>
                </a:gridCol>
              </a:tblGrid>
              <a:tr h="346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名称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金額（税込）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u="none" strike="noStrike" kern="1200" baseline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テント出展・告知</a:t>
                      </a:r>
                      <a:r>
                        <a:rPr kumimoji="1" lang="ja-JP" altLang="en-US" sz="900" u="none" strike="noStrike" kern="1200" baseline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・ツールへの社名掲出</a:t>
                      </a:r>
                      <a:endParaRPr kumimoji="1" lang="en-US" altLang="ja-JP" sz="900" u="none" strike="noStrike" kern="1200" baseline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申込数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568558"/>
                  </a:ext>
                </a:extLst>
              </a:tr>
              <a:tr h="4260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特別協賛</a:t>
                      </a:r>
                      <a:endParaRPr kumimoji="1" lang="en-US" altLang="zh-TW" sz="1000" b="1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zh-TW" altLang="en-US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￥</a:t>
                      </a:r>
                      <a:r>
                        <a:rPr kumimoji="1" lang="en-US" altLang="zh-TW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5,500,000-</a:t>
                      </a:r>
                      <a:r>
                        <a:rPr kumimoji="1" lang="en-US" altLang="ja-JP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zh-TW" altLang="en-US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～</a:t>
                      </a:r>
                      <a:endParaRPr kumimoji="1" lang="ja-JP" altLang="en-US" sz="9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・大テント</a:t>
                      </a:r>
                      <a:r>
                        <a:rPr kumimoji="1" lang="en-US" altLang="ja-JP" sz="800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800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張（または、同等スペース）</a:t>
                      </a:r>
                      <a:endParaRPr kumimoji="1" lang="en-US" altLang="ja-JP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800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・出展場所は、会場内のエリアを問わず  最優先にお選びいただけます。</a:t>
                      </a:r>
                      <a:endParaRPr kumimoji="1" lang="en-US" altLang="ja-JP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800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・告知ツールへの御社名○、御社ロゴ○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833556"/>
                  </a:ext>
                </a:extLst>
              </a:tr>
              <a:tr h="3332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　メインスポンサー</a:t>
                      </a:r>
                      <a:endParaRPr kumimoji="1" lang="en-US" altLang="ja-JP" sz="1000" b="1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￥</a:t>
                      </a:r>
                      <a:r>
                        <a:rPr kumimoji="1" lang="en-US" altLang="ja-JP" sz="900" b="1" kern="120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3,000,000- </a:t>
                      </a:r>
                      <a:r>
                        <a:rPr kumimoji="1" lang="ja-JP" altLang="en-US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～</a:t>
                      </a:r>
                      <a:endParaRPr kumimoji="1" lang="ja-JP" altLang="en-US" sz="9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・大テント６張（または、同等スペース）・出展場所は、優先的に調整します。</a:t>
                      </a:r>
                      <a:endParaRPr kumimoji="1" lang="en-US" altLang="ja-JP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・告知ツールへの御社名○、御社ロゴ○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440602"/>
                  </a:ext>
                </a:extLst>
              </a:tr>
              <a:tr h="3302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協賛Ａ</a:t>
                      </a:r>
                      <a:endParaRPr kumimoji="1" lang="en-US" altLang="zh-TW" sz="1000" b="1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￥</a:t>
                      </a:r>
                      <a:r>
                        <a:rPr kumimoji="1" lang="en-US" altLang="zh-TW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1,</a:t>
                      </a:r>
                      <a:r>
                        <a:rPr kumimoji="1" lang="en-US" altLang="ja-JP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40</a:t>
                      </a:r>
                      <a:r>
                        <a:rPr kumimoji="1" lang="en-US" altLang="zh-TW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0,000-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・大テント３張（または、同等スペース）・出展場所は、優先的に調整します。</a:t>
                      </a:r>
                      <a:endParaRPr kumimoji="1" lang="en-US" altLang="ja-JP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・告知ツールへの御社名○、御社ロゴ</a:t>
                      </a:r>
                      <a:r>
                        <a:rPr kumimoji="1" lang="en-US" altLang="ja-JP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×</a:t>
                      </a:r>
                      <a:endParaRPr kumimoji="1" lang="ja-JP" altLang="en-US" sz="8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927452"/>
                  </a:ext>
                </a:extLst>
              </a:tr>
              <a:tr h="3302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協賛Ｂ</a:t>
                      </a:r>
                      <a:endParaRPr kumimoji="1" lang="en-US" altLang="zh-TW" sz="1000" b="1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￥</a:t>
                      </a:r>
                      <a:r>
                        <a:rPr kumimoji="1" lang="en-US" altLang="ja-JP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500</a:t>
                      </a:r>
                      <a:r>
                        <a:rPr kumimoji="1" lang="en-US" altLang="zh-TW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,000-</a:t>
                      </a:r>
                      <a:endParaRPr kumimoji="1" lang="ja-JP" altLang="en-US" sz="900" b="1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・大テント１張（または、同等スペース）・出展場所は主催者よりご案内します。</a:t>
                      </a:r>
                      <a:endParaRPr kumimoji="1" lang="en-US" altLang="ja-JP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・告知ツールへの御社名○、御社ロゴ</a:t>
                      </a:r>
                      <a:r>
                        <a:rPr kumimoji="1" lang="en-US" altLang="ja-JP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×</a:t>
                      </a:r>
                      <a:endParaRPr kumimoji="1" lang="ja-JP" altLang="en-US" sz="8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948282"/>
                  </a:ext>
                </a:extLst>
              </a:tr>
              <a:tr h="3302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協賛</a:t>
                      </a:r>
                      <a:r>
                        <a:rPr kumimoji="1" lang="en-US" altLang="ja-JP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C</a:t>
                      </a:r>
                      <a:endParaRPr kumimoji="1" lang="en-US" altLang="zh-TW" sz="1000" b="1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￥</a:t>
                      </a:r>
                      <a:r>
                        <a:rPr kumimoji="1" lang="en-US" altLang="ja-JP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300</a:t>
                      </a:r>
                      <a:r>
                        <a:rPr kumimoji="1" lang="en-US" altLang="zh-TW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,000-</a:t>
                      </a:r>
                      <a:endParaRPr kumimoji="1" lang="ja-JP" altLang="en-US" sz="900" b="1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・小テント１張（同等スペース）・出展場所は主催者よりご案内します。</a:t>
                      </a:r>
                      <a:endParaRPr kumimoji="1" lang="en-US" altLang="ja-JP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・告知ツールへの御社名○、御社ロゴ</a:t>
                      </a:r>
                      <a:r>
                        <a:rPr kumimoji="1" lang="en-US" altLang="ja-JP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×</a:t>
                      </a:r>
                      <a:endParaRPr kumimoji="1" lang="ja-JP" altLang="en-US" sz="8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366838"/>
                  </a:ext>
                </a:extLst>
              </a:tr>
              <a:tr h="2708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出稿協賛</a:t>
                      </a:r>
                      <a:endParaRPr kumimoji="1" lang="en-US" altLang="zh-TW" sz="1000" b="1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￥</a:t>
                      </a:r>
                      <a:r>
                        <a:rPr kumimoji="1" lang="en-US" altLang="zh-TW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en-US" altLang="ja-JP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0</a:t>
                      </a:r>
                      <a:r>
                        <a:rPr kumimoji="1" lang="en-US" altLang="zh-TW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0,000-</a:t>
                      </a:r>
                      <a:endParaRPr kumimoji="1" lang="ja-JP" altLang="en-US" sz="900" b="1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・テントなし　・告知ツールへの御社名○、御社ロゴ</a:t>
                      </a:r>
                      <a:r>
                        <a:rPr kumimoji="1" lang="en-US" altLang="ja-JP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×</a:t>
                      </a:r>
                      <a:endParaRPr kumimoji="1" lang="ja-JP" altLang="en-US" sz="8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474183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ステージ協賛</a:t>
                      </a:r>
                      <a:endParaRPr kumimoji="1" lang="ja-JP" altLang="en-US" sz="1000" b="1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￥</a:t>
                      </a:r>
                      <a:r>
                        <a:rPr kumimoji="1" lang="en-US" altLang="zh-TW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280,000-</a:t>
                      </a:r>
                      <a:endParaRPr kumimoji="1" lang="ja-JP" altLang="en-US" sz="9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コマ</a:t>
                      </a:r>
                      <a:r>
                        <a:rPr kumimoji="1" lang="en-US" altLang="ja-JP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日　・告知ツールへの御社名○、御社ロゴ</a:t>
                      </a:r>
                      <a:r>
                        <a:rPr kumimoji="1" lang="en-US" altLang="ja-JP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×</a:t>
                      </a:r>
                      <a:endParaRPr kumimoji="1" lang="ja-JP" altLang="en-US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036690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サンプリング協賛　　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￥</a:t>
                      </a:r>
                      <a:r>
                        <a:rPr kumimoji="1" lang="en-US" altLang="zh-TW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100,00</a:t>
                      </a:r>
                      <a:r>
                        <a:rPr kumimoji="1" lang="en-US" altLang="ja-JP" sz="900" b="1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0-</a:t>
                      </a:r>
                      <a:endParaRPr kumimoji="1" lang="ja-JP" altLang="en-US" sz="9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・テントなし　・告知ツールへの御社名○、御社ロゴ</a:t>
                      </a:r>
                      <a:r>
                        <a:rPr kumimoji="1" lang="en-US" altLang="ja-JP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×</a:t>
                      </a:r>
                      <a:r>
                        <a:rPr kumimoji="1" lang="ja-JP" altLang="en-US" sz="8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Meiryo UI" panose="020B0604030504040204" pitchFamily="50" charset="-128"/>
                        </a:rPr>
                        <a:t>　　・数量はご相談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778094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D2A7E7C-4EDE-1217-1393-EB8036068585}"/>
              </a:ext>
            </a:extLst>
          </p:cNvPr>
          <p:cNvSpPr/>
          <p:nvPr/>
        </p:nvSpPr>
        <p:spPr>
          <a:xfrm>
            <a:off x="4179368" y="1970834"/>
            <a:ext cx="192505" cy="17866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pic>
        <p:nvPicPr>
          <p:cNvPr id="5" name="Picture 2">
            <a:hlinkClick r:id="rId2"/>
            <a:extLst>
              <a:ext uri="{FF2B5EF4-FFF2-40B4-BE49-F238E27FC236}">
                <a16:creationId xmlns:a16="http://schemas.microsoft.com/office/drawing/2014/main" id="{D46089FE-DF57-74E0-D2C4-8D897E41D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134" y="700391"/>
            <a:ext cx="478713" cy="47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122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CF98CF003AFB84B9B72FC78066F3DB2" ma:contentTypeVersion="14" ma:contentTypeDescription="新しいドキュメントを作成します。" ma:contentTypeScope="" ma:versionID="0c0b8f2deea58ea5cbb520c80c178666">
  <xsd:schema xmlns:xsd="http://www.w3.org/2001/XMLSchema" xmlns:xs="http://www.w3.org/2001/XMLSchema" xmlns:p="http://schemas.microsoft.com/office/2006/metadata/properties" xmlns:ns2="87fe3439-3e4e-4d15-afed-a72b3eb55d92" xmlns:ns3="4d5c8604-9fe5-40b1-af80-df0fe3455e6e" targetNamespace="http://schemas.microsoft.com/office/2006/metadata/properties" ma:root="true" ma:fieldsID="ada138181fdeee252d8a1a6bf1cbcd58" ns2:_="" ns3:_="">
    <xsd:import namespace="87fe3439-3e4e-4d15-afed-a72b3eb55d92"/>
    <xsd:import namespace="4d5c8604-9fe5-40b1-af80-df0fe3455e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fe3439-3e4e-4d15-afed-a72b3eb55d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43a6deb9-03c5-41d4-9011-7eaf0f990f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5c8604-9fe5-40b1-af80-df0fe3455e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d21e4a5-e14c-44cb-801b-3d3fbf55ea30}" ma:internalName="TaxCatchAll" ma:showField="CatchAllData" ma:web="4d5c8604-9fe5-40b1-af80-df0fe3455e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7fe3439-3e4e-4d15-afed-a72b3eb55d92">
      <Terms xmlns="http://schemas.microsoft.com/office/infopath/2007/PartnerControls"/>
    </lcf76f155ced4ddcb4097134ff3c332f>
    <TaxCatchAll xmlns="4d5c8604-9fe5-40b1-af80-df0fe3455e6e" xsi:nil="true"/>
  </documentManagement>
</p:properties>
</file>

<file path=customXml/itemProps1.xml><?xml version="1.0" encoding="utf-8"?>
<ds:datastoreItem xmlns:ds="http://schemas.openxmlformats.org/officeDocument/2006/customXml" ds:itemID="{67A53C2A-2BCE-4A78-BD1B-6B667602FC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E81C9D-D682-4C86-BEA3-A3EFA519B4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fe3439-3e4e-4d15-afed-a72b3eb55d92"/>
    <ds:schemaRef ds:uri="4d5c8604-9fe5-40b1-af80-df0fe3455e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C3570D-0F3F-49AA-B298-A033988BBBC9}">
  <ds:schemaRefs>
    <ds:schemaRef ds:uri="http://schemas.microsoft.com/office/2006/metadata/properties"/>
    <ds:schemaRef ds:uri="http://schemas.microsoft.com/office/infopath/2007/PartnerControls"/>
    <ds:schemaRef ds:uri="87fe3439-3e4e-4d15-afed-a72b3eb55d92"/>
    <ds:schemaRef ds:uri="4d5c8604-9fe5-40b1-af80-df0fe3455e6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542</Words>
  <Application>Microsoft Office PowerPoint</Application>
  <PresentationFormat>ユーザー設定</PresentationFormat>
  <Paragraphs>70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 UI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吉澤 優</dc:creator>
  <cp:lastModifiedBy>吉澤 優</cp:lastModifiedBy>
  <cp:revision>1</cp:revision>
  <dcterms:created xsi:type="dcterms:W3CDTF">2025-08-06T02:52:41Z</dcterms:created>
  <dcterms:modified xsi:type="dcterms:W3CDTF">2025-08-06T04:02:08Z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0x010100CCF98CF003AFB84B9B72FC78066F3DB2</vt:lpwstr>
  </property>
  <property fmtid="{D5CDD505-2E9C-101B-9397-08002B2CF9AE}" pid="3" name="MediaServiceImageTags">
    <vt:lpwstr/>
  </property>
</Properties>
</file>